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95FF7-F239-466B-BCE3-E33C92B5F70D}" type="datetimeFigureOut">
              <a:rPr lang="pl-PL" smtClean="0"/>
              <a:t>2024-02-12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8221B-99F1-496B-8C4F-1906D05071C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2623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95FF7-F239-466B-BCE3-E33C92B5F70D}" type="datetimeFigureOut">
              <a:rPr lang="pl-PL" smtClean="0"/>
              <a:t>2024-02-12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8221B-99F1-496B-8C4F-1906D05071C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3712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95FF7-F239-466B-BCE3-E33C92B5F70D}" type="datetimeFigureOut">
              <a:rPr lang="pl-PL" smtClean="0"/>
              <a:t>2024-02-12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8221B-99F1-496B-8C4F-1906D05071C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6956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95FF7-F239-466B-BCE3-E33C92B5F70D}" type="datetimeFigureOut">
              <a:rPr lang="pl-PL" smtClean="0"/>
              <a:t>2024-02-12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8221B-99F1-496B-8C4F-1906D05071C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8105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95FF7-F239-466B-BCE3-E33C92B5F70D}" type="datetimeFigureOut">
              <a:rPr lang="pl-PL" smtClean="0"/>
              <a:t>2024-02-12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8221B-99F1-496B-8C4F-1906D05071C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708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95FF7-F239-466B-BCE3-E33C92B5F70D}" type="datetimeFigureOut">
              <a:rPr lang="pl-PL" smtClean="0"/>
              <a:t>2024-02-12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8221B-99F1-496B-8C4F-1906D05071C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1737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95FF7-F239-466B-BCE3-E33C92B5F70D}" type="datetimeFigureOut">
              <a:rPr lang="pl-PL" smtClean="0"/>
              <a:t>2024-02-12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8221B-99F1-496B-8C4F-1906D05071C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0848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95FF7-F239-466B-BCE3-E33C92B5F70D}" type="datetimeFigureOut">
              <a:rPr lang="pl-PL" smtClean="0"/>
              <a:t>2024-02-12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8221B-99F1-496B-8C4F-1906D05071C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1083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95FF7-F239-466B-BCE3-E33C92B5F70D}" type="datetimeFigureOut">
              <a:rPr lang="pl-PL" smtClean="0"/>
              <a:t>2024-02-12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8221B-99F1-496B-8C4F-1906D05071C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6125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95FF7-F239-466B-BCE3-E33C92B5F70D}" type="datetimeFigureOut">
              <a:rPr lang="pl-PL" smtClean="0"/>
              <a:t>2024-02-12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8221B-99F1-496B-8C4F-1906D05071C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7213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95FF7-F239-466B-BCE3-E33C92B5F70D}" type="datetimeFigureOut">
              <a:rPr lang="pl-PL" smtClean="0"/>
              <a:t>2024-02-12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8221B-99F1-496B-8C4F-1906D05071C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5998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95FF7-F239-466B-BCE3-E33C92B5F70D}" type="datetimeFigureOut">
              <a:rPr lang="pl-PL" smtClean="0"/>
              <a:t>2024-02-12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8221B-99F1-496B-8C4F-1906D05071C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627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SAMORZĄD UCZNIOWSKI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SP 45 W BYTOMIU</a:t>
            </a:r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1026" name="Picture 2" descr="C:\Users\Nauczyciel\AppData\Local\Microsoft\Windows\Temporary Internet Files\Content.IE5\RP6N5DDZ\graduation-296564__18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509120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865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>Grant 4000zł na realizację uczniowskiego pomysłu</a:t>
            </a:r>
            <a:br>
              <a:rPr lang="pl-PL" dirty="0" smtClean="0"/>
            </a:b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600200"/>
            <a:ext cx="3960440" cy="4525963"/>
          </a:xfrm>
        </p:spPr>
      </p:pic>
    </p:spTree>
    <p:extLst>
      <p:ext uri="{BB962C8B-B14F-4D97-AF65-F5344CB8AC3E}">
        <p14:creationId xmlns:p14="http://schemas.microsoft.com/office/powerpoint/2010/main" val="1393072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Zakup tablicy informacyjnej 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962294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Udział w ogólnopolskim programie Szkoła Demokracji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600200"/>
            <a:ext cx="5040560" cy="5141168"/>
          </a:xfrm>
        </p:spPr>
      </p:pic>
    </p:spTree>
    <p:extLst>
      <p:ext uri="{BB962C8B-B14F-4D97-AF65-F5344CB8AC3E}">
        <p14:creationId xmlns:p14="http://schemas.microsoft.com/office/powerpoint/2010/main" val="4056337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Plany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Udział w ogólnopolskim programie Młodzi w akcji+</a:t>
            </a:r>
          </a:p>
          <a:p>
            <a:r>
              <a:rPr lang="pl-PL" dirty="0" smtClean="0"/>
              <a:t>Akcje i konkursy</a:t>
            </a:r>
          </a:p>
          <a:p>
            <a:r>
              <a:rPr lang="pl-PL" dirty="0" smtClean="0"/>
              <a:t>Dyskoteka</a:t>
            </a:r>
          </a:p>
          <a:p>
            <a:r>
              <a:rPr lang="pl-PL" dirty="0" smtClean="0"/>
              <a:t>Zbiórki charytatywne</a:t>
            </a:r>
          </a:p>
          <a:p>
            <a:r>
              <a:rPr lang="pl-PL" dirty="0" smtClean="0"/>
              <a:t>Wspieranie samorządności uczniów </a:t>
            </a:r>
          </a:p>
          <a:p>
            <a:r>
              <a:rPr lang="pl-PL" dirty="0" smtClean="0">
                <a:sym typeface="Wingdings" panose="05000000000000000000" pitchFamily="2" charset="2"/>
              </a:rPr>
              <a:t>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6240657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34</Words>
  <Application>Microsoft Office PowerPoint</Application>
  <PresentationFormat>Pokaz na ekranie (4:3)</PresentationFormat>
  <Paragraphs>12</Paragraphs>
  <Slides>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6" baseType="lpstr">
      <vt:lpstr>Motyw pakietu Office</vt:lpstr>
      <vt:lpstr>SAMORZĄD UCZNIOWSKI</vt:lpstr>
      <vt:lpstr> Grant 4000zł na realizację uczniowskiego pomysłu </vt:lpstr>
      <vt:lpstr>Zakup tablicy informacyjnej </vt:lpstr>
      <vt:lpstr>Udział w ogólnopolskim programie Szkoła Demokracji</vt:lpstr>
      <vt:lpstr>Plany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SAMORZĄD UCZNIOWSKI</dc:title>
  <dc:creator>Nauczyciel</dc:creator>
  <cp:lastModifiedBy>Nauczyciel</cp:lastModifiedBy>
  <cp:revision>3</cp:revision>
  <dcterms:created xsi:type="dcterms:W3CDTF">2023-09-25T07:58:11Z</dcterms:created>
  <dcterms:modified xsi:type="dcterms:W3CDTF">2024-02-12T09:54:07Z</dcterms:modified>
</cp:coreProperties>
</file>